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8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3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2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7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01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23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9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3708-A857-49C7-87CF-648DF04529AA}" type="datetimeFigureOut">
              <a:rPr lang="es-ES" smtClean="0"/>
              <a:t>01/07/2024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28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565196" y="1804248"/>
            <a:ext cx="805259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Alumno:</a:t>
            </a:r>
          </a:p>
          <a:p>
            <a:endParaRPr lang="es-ES" sz="2400" dirty="0"/>
          </a:p>
          <a:p>
            <a:r>
              <a:rPr lang="es-ES" sz="2400" dirty="0" smtClean="0"/>
              <a:t>Título del Proyecto de Investigación</a:t>
            </a:r>
            <a:r>
              <a:rPr lang="es-ES" sz="2000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sz="2000" dirty="0" smtClean="0"/>
              <a:t>Directores</a:t>
            </a:r>
            <a:r>
              <a:rPr lang="es-ES" sz="2000" dirty="0"/>
              <a:t>:</a:t>
            </a:r>
          </a:p>
          <a:p>
            <a:endParaRPr lang="es-ES" sz="2000" dirty="0" smtClean="0"/>
          </a:p>
          <a:p>
            <a:r>
              <a:rPr lang="es-ES" sz="2000" dirty="0" smtClean="0"/>
              <a:t>Curso de primera matrícula: </a:t>
            </a:r>
          </a:p>
          <a:p>
            <a:endParaRPr lang="es-ES" sz="2000" dirty="0"/>
          </a:p>
          <a:p>
            <a:r>
              <a:rPr lang="es-ES" sz="2000" dirty="0" smtClean="0"/>
              <a:t>Dedicación actual (Total o Parcial): </a:t>
            </a:r>
          </a:p>
          <a:p>
            <a:endParaRPr lang="es-ES" sz="2000" dirty="0" smtClean="0"/>
          </a:p>
          <a:p>
            <a:r>
              <a:rPr lang="es-ES" sz="2000" dirty="0" smtClean="0"/>
              <a:t>Contrato </a:t>
            </a:r>
            <a:r>
              <a:rPr lang="es-ES" sz="2000" dirty="0" err="1" smtClean="0"/>
              <a:t>predoctoral</a:t>
            </a:r>
            <a:r>
              <a:rPr lang="es-ES" sz="2000" dirty="0" smtClean="0"/>
              <a:t>*: </a:t>
            </a:r>
            <a:endParaRPr lang="es-ES" sz="2000" dirty="0"/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10343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PRESENTACION DEL INFORME ANUAL Curso 2021/2022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 flipH="1">
            <a:off x="1666943" y="6318019"/>
            <a:ext cx="550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Presentación adaptada para su exposición en 5 minutos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" y="604102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Si está disfrutando de una beca o contrato </a:t>
            </a:r>
            <a:r>
              <a:rPr lang="es-ES" sz="1200" dirty="0" err="1" smtClean="0"/>
              <a:t>predoctoral</a:t>
            </a:r>
            <a:r>
              <a:rPr lang="es-ES" sz="1200" dirty="0" smtClean="0"/>
              <a:t> indique organismo fecha de concesión y duración de la misma 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5365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ANTECEDENTES E  INTERÉS DEL PROYECTO DE INVESTIGACIÓN</a:t>
            </a:r>
            <a:r>
              <a:rPr lang="es-ES" sz="2000" b="1" dirty="0">
                <a:solidFill>
                  <a:srgbClr val="0070C0"/>
                </a:solidFill>
              </a:rPr>
              <a:t>*</a:t>
            </a:r>
            <a:endParaRPr lang="es-ES" sz="2000" b="1" dirty="0" smtClean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-1" y="63429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En la diapositiva se debe incluir como texto los puntos principales (no más de cinco) y se puede ilustrar con imágenes (no más de una por punto).</a:t>
            </a:r>
            <a:endParaRPr lang="es-ES" sz="1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904943" y="2294626"/>
            <a:ext cx="149643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4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5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3322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OBJETIVOS DEL PROYECTO DE INVESTIGACIÓN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623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TAREAS A REALIZAR EN EL PROYECTO DE INVESTIGACIÓN Y CRONOGRAMA* 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5159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Tarea 1: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Tarea 2: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Tarea 3: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113553" y="2063793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dirty="0" smtClean="0"/>
              <a:t>Cronograma: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-1" y="641195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Indicar en el cronograma a que objetivo u objetivos corresponde cada tarea.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18389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AVANCES EN LA CONSECUCIÓN DE LOS OBJETIVOS EN EL PRESENTE CURSO</a:t>
            </a:r>
          </a:p>
          <a:p>
            <a:pPr algn="ctr"/>
            <a:r>
              <a:rPr lang="es-ES" sz="2000" dirty="0" smtClean="0"/>
              <a:t>(Este apartado es opcional </a:t>
            </a:r>
            <a:r>
              <a:rPr lang="es-ES" sz="2000" dirty="0"/>
              <a:t>para alumnos en el primer año de </a:t>
            </a:r>
            <a:r>
              <a:rPr lang="es-ES" sz="2000" dirty="0" smtClean="0"/>
              <a:t>matrícula, pero si tienen resultados y lo desean pueden incluirlos)  </a:t>
            </a:r>
            <a:endParaRPr lang="es-ES" sz="2000" dirty="0"/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7251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ACTIVIDADES FORMATIVAS REALIZADAS EN EL CURSO </a:t>
            </a:r>
            <a:r>
              <a:rPr lang="es-ES" sz="2000" b="1" dirty="0" smtClean="0">
                <a:solidFill>
                  <a:srgbClr val="0070C0"/>
                </a:solidFill>
              </a:rPr>
              <a:t>2023-2024* </a:t>
            </a:r>
            <a:endParaRPr lang="es-ES" sz="2000" b="1" dirty="0" smtClean="0">
              <a:solidFill>
                <a:srgbClr val="0070C0"/>
              </a:solidFill>
            </a:endParaRPr>
          </a:p>
          <a:p>
            <a:pPr algn="ctr"/>
            <a:r>
              <a:rPr lang="es-ES" dirty="0" smtClean="0"/>
              <a:t>(Opcional para alumnos en el primer año de matrícula, pero </a:t>
            </a:r>
            <a:r>
              <a:rPr lang="es-ES" dirty="0"/>
              <a:t>si </a:t>
            </a:r>
            <a:r>
              <a:rPr lang="es-ES" dirty="0" smtClean="0"/>
              <a:t>lo </a:t>
            </a:r>
            <a:r>
              <a:rPr lang="es-ES" dirty="0"/>
              <a:t>desean pueden incluirlos)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Recuerde que las actividades formativas podrá incluirlas en la SV una vez haya realizado la matrícula del segundo año y deben ser validadas por su director posteriormente</a:t>
            </a:r>
            <a:endParaRPr lang="es-ES" sz="1200" dirty="0"/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14964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Punto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Punto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9280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312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HP Simplified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Esper.cerdan</dc:creator>
  <cp:lastModifiedBy>Mónica Lamas Maceiras</cp:lastModifiedBy>
  <cp:revision>12</cp:revision>
  <dcterms:created xsi:type="dcterms:W3CDTF">2019-06-19T12:13:01Z</dcterms:created>
  <dcterms:modified xsi:type="dcterms:W3CDTF">2024-07-01T16:35:51Z</dcterms:modified>
</cp:coreProperties>
</file>