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4" r:id="rId5"/>
    <p:sldId id="258" r:id="rId6"/>
    <p:sldId id="263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781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39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69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3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323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75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88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01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523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498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760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83708-A857-49C7-87CF-648DF04529AA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128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42943" y="80237"/>
            <a:ext cx="8842130" cy="834651"/>
            <a:chOff x="108439" y="80237"/>
            <a:chExt cx="8842130" cy="834651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6" name="CuadroTexto 5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565196" y="1804248"/>
            <a:ext cx="805259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Alumno:</a:t>
            </a:r>
          </a:p>
          <a:p>
            <a:endParaRPr lang="es-ES" sz="2400" dirty="0"/>
          </a:p>
          <a:p>
            <a:r>
              <a:rPr lang="es-ES" sz="2400" dirty="0" smtClean="0"/>
              <a:t>Título del Proyecto de Investigación</a:t>
            </a:r>
            <a:r>
              <a:rPr lang="es-ES" sz="2000" dirty="0" smtClean="0"/>
              <a:t>: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sz="2000" dirty="0" smtClean="0"/>
              <a:t>Directores</a:t>
            </a:r>
            <a:r>
              <a:rPr lang="es-ES" sz="2000" dirty="0"/>
              <a:t>:</a:t>
            </a:r>
          </a:p>
          <a:p>
            <a:endParaRPr lang="es-ES" sz="2000" dirty="0" smtClean="0"/>
          </a:p>
          <a:p>
            <a:r>
              <a:rPr lang="es-ES" sz="2000" dirty="0" smtClean="0"/>
              <a:t>Curso de primera matrícula: </a:t>
            </a:r>
          </a:p>
          <a:p>
            <a:endParaRPr lang="es-ES" sz="2000" dirty="0"/>
          </a:p>
          <a:p>
            <a:r>
              <a:rPr lang="es-ES" sz="2000" dirty="0" smtClean="0"/>
              <a:t>Dedicación actual (Total o Parcial): </a:t>
            </a:r>
          </a:p>
          <a:p>
            <a:endParaRPr lang="es-ES" sz="2000" dirty="0" smtClean="0"/>
          </a:p>
          <a:p>
            <a:r>
              <a:rPr lang="es-ES" sz="2000" dirty="0" smtClean="0"/>
              <a:t>Contrato </a:t>
            </a:r>
            <a:r>
              <a:rPr lang="es-ES" sz="2000" dirty="0" err="1" smtClean="0"/>
              <a:t>predoctoral</a:t>
            </a:r>
            <a:r>
              <a:rPr lang="es-ES" sz="2000" dirty="0" smtClean="0"/>
              <a:t>*: </a:t>
            </a:r>
            <a:endParaRPr lang="es-ES" sz="2000" dirty="0"/>
          </a:p>
          <a:p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0" y="103434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PRESENTACION DEL INFORME ANUAL Curso </a:t>
            </a:r>
            <a:r>
              <a:rPr lang="es-ES" sz="2000" b="1" dirty="0" smtClean="0">
                <a:solidFill>
                  <a:srgbClr val="0070C0"/>
                </a:solidFill>
              </a:rPr>
              <a:t>2023/2024</a:t>
            </a:r>
            <a:endParaRPr lang="es-ES" sz="2000" b="1" dirty="0">
              <a:solidFill>
                <a:srgbClr val="0070C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 flipH="1">
            <a:off x="1666943" y="6318019"/>
            <a:ext cx="5502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Presentación adaptada para su exposición en 5 minutos 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" y="604102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* Si está disfrutando de una beca o contrato </a:t>
            </a:r>
            <a:r>
              <a:rPr lang="es-ES" sz="1200" dirty="0" err="1" smtClean="0"/>
              <a:t>predoctoral</a:t>
            </a:r>
            <a:r>
              <a:rPr lang="es-ES" sz="1200" dirty="0" smtClean="0"/>
              <a:t> indique organismo fecha de concesión y duración de la misma  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53654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1185993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ANTECEDENTES E  INTERÉS DEL PROYECTO DE INVESTIGACIÓN</a:t>
            </a:r>
            <a:r>
              <a:rPr lang="es-ES" sz="2000" b="1" dirty="0">
                <a:solidFill>
                  <a:srgbClr val="0070C0"/>
                </a:solidFill>
              </a:rPr>
              <a:t>*</a:t>
            </a:r>
            <a:endParaRPr lang="es-ES" sz="2000" b="1" dirty="0" smtClean="0">
              <a:solidFill>
                <a:srgbClr val="0070C0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42943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-1" y="634294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* En la diapositiva se debe incluir como texto los puntos principales (no más de cinco) y se puede ilustrar con imágenes (no más de una por punto).</a:t>
            </a:r>
            <a:endParaRPr lang="es-ES" sz="1200" dirty="0"/>
          </a:p>
        </p:txBody>
      </p:sp>
      <p:sp>
        <p:nvSpPr>
          <p:cNvPr id="2" name="CuadroTexto 1"/>
          <p:cNvSpPr txBox="1"/>
          <p:nvPr/>
        </p:nvSpPr>
        <p:spPr>
          <a:xfrm>
            <a:off x="904943" y="2294626"/>
            <a:ext cx="1496435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smtClean="0"/>
              <a:t>Punto </a:t>
            </a:r>
            <a:r>
              <a:rPr lang="es-ES" sz="2400" dirty="0" smtClean="0"/>
              <a:t>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smtClean="0"/>
              <a:t>Punto </a:t>
            </a:r>
            <a:r>
              <a:rPr lang="es-ES" sz="2400" dirty="0" smtClean="0"/>
              <a:t>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smtClean="0"/>
              <a:t>Punto </a:t>
            </a:r>
            <a:r>
              <a:rPr lang="es-ES" sz="2400" dirty="0" smtClean="0"/>
              <a:t>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smtClean="0"/>
              <a:t>Punto </a:t>
            </a:r>
            <a:r>
              <a:rPr lang="es-ES" sz="2400" dirty="0" smtClean="0"/>
              <a:t>4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smtClean="0"/>
              <a:t>Punto </a:t>
            </a:r>
            <a:r>
              <a:rPr lang="es-ES" sz="2400" dirty="0" smtClean="0"/>
              <a:t>5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3322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1185993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OBJETIVOS DEL PROYECTO DE INVESTIGACIÓN</a:t>
            </a:r>
            <a:endParaRPr lang="es-ES" sz="2000" b="1" dirty="0">
              <a:solidFill>
                <a:srgbClr val="0070C0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904943" y="2294626"/>
            <a:ext cx="181838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7623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1185993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TAREAS A REALIZAR EN EL PROYECTO DE INVESTIGACIÓN Y CRONOGRAMA* </a:t>
            </a:r>
            <a:endParaRPr lang="es-ES" sz="2000" b="1" dirty="0">
              <a:solidFill>
                <a:srgbClr val="0070C0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904943" y="2294626"/>
            <a:ext cx="151592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Tarea 1: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Tarea 2: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Tarea 3: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  <a:endParaRPr lang="es-ES_tradnl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113553" y="2063793"/>
            <a:ext cx="1803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ES" sz="2400" dirty="0" smtClean="0"/>
              <a:t>Cronograma:</a:t>
            </a:r>
            <a:endParaRPr lang="es-ES_tradnl" dirty="0"/>
          </a:p>
        </p:txBody>
      </p:sp>
      <p:sp>
        <p:nvSpPr>
          <p:cNvPr id="16" name="CuadroTexto 15"/>
          <p:cNvSpPr txBox="1"/>
          <p:nvPr/>
        </p:nvSpPr>
        <p:spPr>
          <a:xfrm>
            <a:off x="-1" y="641195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* Indicar en el cronograma a que objetivo u objetivos corresponde cada tarea.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418389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1" y="1185993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AVANCES EN LA CONSECUCIÓN DE LOS OBJETIVOS EN EL PRESENTE CURSO</a:t>
            </a:r>
          </a:p>
          <a:p>
            <a:pPr algn="ctr"/>
            <a:r>
              <a:rPr lang="es-ES" sz="2000" dirty="0" smtClean="0"/>
              <a:t>(Este apartado es opcional </a:t>
            </a:r>
            <a:r>
              <a:rPr lang="es-ES" sz="2000" dirty="0"/>
              <a:t>para alumnos en el primer año de </a:t>
            </a:r>
            <a:r>
              <a:rPr lang="es-ES" sz="2000" dirty="0" smtClean="0"/>
              <a:t>matrícula, pero si tienen resultados y lo desean pueden incluirlos)  </a:t>
            </a:r>
            <a:endParaRPr lang="es-ES" sz="2000" dirty="0"/>
          </a:p>
        </p:txBody>
      </p:sp>
      <p:grpSp>
        <p:nvGrpSpPr>
          <p:cNvPr id="8" name="Grupo 7"/>
          <p:cNvGrpSpPr/>
          <p:nvPr/>
        </p:nvGrpSpPr>
        <p:grpSpPr>
          <a:xfrm>
            <a:off x="134317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5" name="CuadroTexto 14"/>
          <p:cNvSpPr txBox="1"/>
          <p:nvPr/>
        </p:nvSpPr>
        <p:spPr>
          <a:xfrm>
            <a:off x="904943" y="2294626"/>
            <a:ext cx="181838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72515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081453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ACTIVIDADES FORMATIVAS REALIZADAS EN EL CURSO 2023-2024* </a:t>
            </a:r>
          </a:p>
          <a:p>
            <a:pPr algn="ctr"/>
            <a:r>
              <a:rPr lang="es-ES" dirty="0" smtClean="0"/>
              <a:t>(Opcional para alumnos en el primer año de matrícula, pero </a:t>
            </a:r>
            <a:r>
              <a:rPr lang="es-ES" dirty="0"/>
              <a:t>si </a:t>
            </a:r>
            <a:r>
              <a:rPr lang="es-ES" dirty="0" smtClean="0"/>
              <a:t>lo </a:t>
            </a:r>
            <a:r>
              <a:rPr lang="es-ES" dirty="0"/>
              <a:t>desean pueden incluirlos) 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16713" y="6279727"/>
            <a:ext cx="8563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Recuerde que las actividades formativas podrá incluirlas en la SV una vez haya realizado la matrícula del segundo año y deben ser validadas por su director posteriormente</a:t>
            </a:r>
            <a:endParaRPr lang="es-ES" sz="1200" dirty="0"/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904943" y="2294626"/>
            <a:ext cx="149643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Punto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Punto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59280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312</Words>
  <Application>Microsoft Office PowerPoint</Application>
  <PresentationFormat>Presentación en pantalla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HP Simplified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Esper.cerdan</dc:creator>
  <cp:lastModifiedBy>Mónica Lamas Maceiras</cp:lastModifiedBy>
  <cp:revision>13</cp:revision>
  <dcterms:created xsi:type="dcterms:W3CDTF">2019-06-19T12:13:01Z</dcterms:created>
  <dcterms:modified xsi:type="dcterms:W3CDTF">2024-07-02T09:27:26Z</dcterms:modified>
</cp:coreProperties>
</file>