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4" r:id="rId6"/>
    <p:sldId id="261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81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39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3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323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75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01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23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98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60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128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42943" y="80237"/>
            <a:ext cx="8842130" cy="834651"/>
            <a:chOff x="108439" y="80237"/>
            <a:chExt cx="8842130" cy="834651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6" name="CuadroTexto 5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565196" y="1804248"/>
            <a:ext cx="805259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Alumno:</a:t>
            </a:r>
          </a:p>
          <a:p>
            <a:endParaRPr lang="es-ES" sz="2400" dirty="0"/>
          </a:p>
          <a:p>
            <a:r>
              <a:rPr lang="es-ES" sz="2400" dirty="0" smtClean="0"/>
              <a:t>Título del Proyecto de Investigación</a:t>
            </a:r>
            <a:r>
              <a:rPr lang="es-ES" sz="2000" dirty="0" smtClean="0"/>
              <a:t>: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sz="2000" dirty="0" smtClean="0"/>
              <a:t>Directores</a:t>
            </a:r>
            <a:r>
              <a:rPr lang="es-ES" sz="2000" dirty="0"/>
              <a:t>:</a:t>
            </a:r>
          </a:p>
          <a:p>
            <a:endParaRPr lang="es-ES" sz="2000" dirty="0" smtClean="0"/>
          </a:p>
          <a:p>
            <a:r>
              <a:rPr lang="es-ES" sz="2000" dirty="0" smtClean="0"/>
              <a:t>Curso de primera matrícula: </a:t>
            </a:r>
          </a:p>
          <a:p>
            <a:endParaRPr lang="es-ES" sz="2000" dirty="0"/>
          </a:p>
          <a:p>
            <a:r>
              <a:rPr lang="es-ES" sz="2000" dirty="0" smtClean="0"/>
              <a:t>Dedicación actual (Total o Parcial): </a:t>
            </a:r>
          </a:p>
          <a:p>
            <a:endParaRPr lang="es-ES" sz="2000" dirty="0" smtClean="0"/>
          </a:p>
          <a:p>
            <a:r>
              <a:rPr lang="es-ES" sz="2000" dirty="0" smtClean="0"/>
              <a:t>Contrato </a:t>
            </a:r>
            <a:r>
              <a:rPr lang="es-ES" sz="2000" dirty="0" err="1" smtClean="0"/>
              <a:t>predoctoral</a:t>
            </a:r>
            <a:r>
              <a:rPr lang="es-ES" sz="2000" dirty="0" smtClean="0"/>
              <a:t>*: </a:t>
            </a:r>
            <a:endParaRPr lang="es-ES" sz="2000" dirty="0"/>
          </a:p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0" y="10343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PRESENTACION DEL INFORME ANUAL Curso </a:t>
            </a:r>
            <a:r>
              <a:rPr lang="es-ES" sz="2000" b="1" dirty="0" smtClean="0">
                <a:solidFill>
                  <a:srgbClr val="0070C0"/>
                </a:solidFill>
              </a:rPr>
              <a:t>2023-24 (10 minutos)</a:t>
            </a:r>
            <a:endParaRPr lang="es-ES" sz="2000" b="1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" y="604102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* Si está disfrutando de una beca o contrato </a:t>
            </a:r>
            <a:r>
              <a:rPr lang="es-ES" sz="1200" dirty="0" err="1" smtClean="0"/>
              <a:t>predoctoral</a:t>
            </a:r>
            <a:r>
              <a:rPr lang="es-ES" sz="1200" dirty="0" smtClean="0"/>
              <a:t> indique organismo fecha de concesión y duración de la misma  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53654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OBJETIVOS DEL PROYECTO DE INVESTIGACIÓN Y CRONOGRAMA </a:t>
            </a:r>
            <a:endParaRPr lang="es-ES" sz="2000" b="1" dirty="0">
              <a:solidFill>
                <a:srgbClr val="0070C0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113553" y="2063793"/>
            <a:ext cx="180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" sz="2400" dirty="0" smtClean="0"/>
              <a:t>Cronograma: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7623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AVANCES EN LA CONSECUCIÓN DE LOS OBJETIVOS EN LOS CURSOS ANTERIORES*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16713" y="6279727"/>
            <a:ext cx="8563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* Hacer un resumen. Ser conciso y concreto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27251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ACCIONES QUE REALIZÓ EN EL PRESENTE CURSO PARA ATENDER LAS RECOMENDACIONES INCLUÍDAS EN EL INFORME DEL AÑO ANTERIOR*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034257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16713" y="6279727"/>
            <a:ext cx="8563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* Revise su informe del curso anterior para contestar a este apartado. Sea conciso y concreto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51118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AVANCES EN LA CONSECUCIÓN DE LOS OBJETIVOS EN EL PRESENTE CURSO Y DIFICULTADES QUE HAYAN SURGIDO*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16713" y="6279727"/>
            <a:ext cx="8563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* Hacer un resumen. Ser conciso y concreto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402275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MEJORAS EN SU CV COMO RESULTADO DE LA REALIZACIÓN DE SU TESIS DURANTE LOS CURSOS ANTERIORES*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16713" y="6279727"/>
            <a:ext cx="8563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* Hacer un resumen. </a:t>
            </a:r>
            <a:endParaRPr lang="es-ES" sz="1200" dirty="0"/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396395" y="2294626"/>
            <a:ext cx="838402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Comunicaciones a Congresos: …. Nacionales,…..Internacionales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Publicaciones: …… con JCR, ….. no incluidas en JCR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Estancias de investigación: …. meses en…. (institución/país)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Otras: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2091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MEJORAS EN SU CV COMO RESULTADO DE LA REALIZACIÓN DE SU TESIS DURANTE EL CURSO </a:t>
            </a:r>
            <a:r>
              <a:rPr lang="es-ES" sz="2000" b="1" dirty="0" smtClean="0">
                <a:solidFill>
                  <a:srgbClr val="0070C0"/>
                </a:solidFill>
              </a:rPr>
              <a:t>2023-2024* </a:t>
            </a:r>
            <a:endParaRPr lang="es-ES" sz="2000" b="1" dirty="0" smtClean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6713" y="6279727"/>
            <a:ext cx="8563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* Hacer un resumen. Recuerde que las actividades que desee sean evaluadas debe introducirlas previamente en la Secretaría virtual y deben ser validadas por su director/tutor antes del 14 de Septiembre</a:t>
            </a:r>
            <a:endParaRPr lang="es-ES" sz="1200" dirty="0"/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396395" y="2294626"/>
            <a:ext cx="838402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Comunicaciones a Congresos: …. Nacionales,…..Internacionales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Publicaciones: …… con JCR, ….. no incluidas en JCR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Estancias de investigación: …. meses en…. (institución/país)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Otras: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4317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OTRAS ACTIVIDADES FORMATIVAS REALIZADAS EN EL CURSO </a:t>
            </a:r>
            <a:r>
              <a:rPr lang="es-ES" sz="2000" b="1" dirty="0" smtClean="0">
                <a:solidFill>
                  <a:srgbClr val="0070C0"/>
                </a:solidFill>
              </a:rPr>
              <a:t>2023-2024* </a:t>
            </a:r>
            <a:endParaRPr lang="es-ES" sz="2000" b="1" dirty="0" smtClean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6713" y="6279727"/>
            <a:ext cx="8563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* Hacer un resumen. Recuerde que las actividades que desee sean evaluadas debe introducirlas previamente en la Secretaría virtual y deben ser validadas por su director/tutor en los plazos señalados por el calendario académico disponible en la EIDUDC</a:t>
            </a:r>
            <a:endParaRPr lang="es-ES" sz="1200" dirty="0"/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904943" y="2294626"/>
            <a:ext cx="149643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Punto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Punto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928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PREVISIÓN DE FINALIZACIÓN Y DEPÓSITO DE TESIS PARA SU DEFENSA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904943" y="2294626"/>
            <a:ext cx="578504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Mes y año previstos para el depósito: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Previsión de Mención Internacional: Si/No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Idioma de redacción de tesis previsto: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76564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472</Words>
  <Application>Microsoft Office PowerPoint</Application>
  <PresentationFormat>Presentación en pantalla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HP Simplified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Esper.cerdan</dc:creator>
  <cp:lastModifiedBy>Mónica Lamas Maceiras</cp:lastModifiedBy>
  <cp:revision>12</cp:revision>
  <dcterms:created xsi:type="dcterms:W3CDTF">2019-06-19T12:13:01Z</dcterms:created>
  <dcterms:modified xsi:type="dcterms:W3CDTF">2024-07-01T16:37:37Z</dcterms:modified>
</cp:coreProperties>
</file>