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FD2460-AC78-A48D-DF9F-E974A8D7B1A9}" v="1" dt="2024-09-02T08:26:43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FFD2460-AC78-A48D-DF9F-E974A8D7B1A9}"/>
    <pc:docChg chg="modSld">
      <pc:chgData name="" userId="" providerId="" clId="Web-{FFFD2460-AC78-A48D-DF9F-E974A8D7B1A9}" dt="2024-09-02T08:26:43.639" v="0" actId="1076"/>
      <pc:docMkLst>
        <pc:docMk/>
      </pc:docMkLst>
      <pc:sldChg chg="modSp">
        <pc:chgData name="" userId="" providerId="" clId="Web-{FFFD2460-AC78-A48D-DF9F-E974A8D7B1A9}" dt="2024-09-02T08:26:43.639" v="0" actId="1076"/>
        <pc:sldMkLst>
          <pc:docMk/>
          <pc:sldMk cId="1536542729" sldId="256"/>
        </pc:sldMkLst>
        <pc:spChg chg="mod">
          <ac:chgData name="" userId="" providerId="" clId="Web-{FFFD2460-AC78-A48D-DF9F-E974A8D7B1A9}" dt="2024-09-02T08:26:43.639" v="0" actId="1076"/>
          <ac:spMkLst>
            <pc:docMk/>
            <pc:sldMk cId="1536542729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8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3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3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2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7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01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23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9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60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28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565196" y="1831355"/>
            <a:ext cx="805259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Alumno:</a:t>
            </a:r>
          </a:p>
          <a:p>
            <a:endParaRPr lang="es-ES" sz="2400" dirty="0"/>
          </a:p>
          <a:p>
            <a:r>
              <a:rPr lang="es-ES" sz="2400" dirty="0"/>
              <a:t>Título del Proyecto de Investigación</a:t>
            </a:r>
            <a:r>
              <a:rPr lang="es-ES" sz="2000" dirty="0"/>
              <a:t>:</a:t>
            </a:r>
          </a:p>
          <a:p>
            <a:endParaRPr lang="es-ES" dirty="0"/>
          </a:p>
          <a:p>
            <a:endParaRPr lang="es-ES" dirty="0"/>
          </a:p>
          <a:p>
            <a:r>
              <a:rPr lang="es-ES" sz="2000" dirty="0"/>
              <a:t>Directores:</a:t>
            </a:r>
          </a:p>
          <a:p>
            <a:endParaRPr lang="es-ES" sz="2000" dirty="0"/>
          </a:p>
          <a:p>
            <a:r>
              <a:rPr lang="es-ES" sz="2000" dirty="0"/>
              <a:t>Curso de primera matrícula: </a:t>
            </a:r>
          </a:p>
          <a:p>
            <a:endParaRPr lang="es-ES" sz="2000" dirty="0"/>
          </a:p>
          <a:p>
            <a:r>
              <a:rPr lang="es-ES" sz="2000" dirty="0"/>
              <a:t>Dedicación actual (Total o Parcial): </a:t>
            </a:r>
          </a:p>
          <a:p>
            <a:endParaRPr lang="es-ES" sz="2000" dirty="0"/>
          </a:p>
          <a:p>
            <a:r>
              <a:rPr lang="es-ES" sz="2000" dirty="0"/>
              <a:t>Contrato </a:t>
            </a:r>
            <a:r>
              <a:rPr lang="es-ES" sz="2000" dirty="0" err="1"/>
              <a:t>predoctoral</a:t>
            </a:r>
            <a:r>
              <a:rPr lang="es-ES" sz="2000" dirty="0"/>
              <a:t>*: </a:t>
            </a:r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0" y="10343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PRESENTACION DEL INFORME ANUAL Curso 2024-25 (5 minutos)</a:t>
            </a:r>
          </a:p>
        </p:txBody>
      </p:sp>
      <p:sp>
        <p:nvSpPr>
          <p:cNvPr id="11" name="CuadroTexto 10"/>
          <p:cNvSpPr txBox="1"/>
          <p:nvPr/>
        </p:nvSpPr>
        <p:spPr>
          <a:xfrm flipH="1">
            <a:off x="1666943" y="6318019"/>
            <a:ext cx="550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Presentación adaptada para su exposición en 5 minutos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" y="604102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* Si está disfrutando de una beca o contrato </a:t>
            </a:r>
            <a:r>
              <a:rPr lang="es-ES" sz="1200" dirty="0" err="1"/>
              <a:t>predoctoral</a:t>
            </a:r>
            <a:r>
              <a:rPr lang="es-ES" sz="1200" dirty="0"/>
              <a:t> indique organismo fecha de concesión y duración de la misma  </a:t>
            </a:r>
          </a:p>
        </p:txBody>
      </p:sp>
    </p:spTree>
    <p:extLst>
      <p:ext uri="{BB962C8B-B14F-4D97-AF65-F5344CB8AC3E}">
        <p14:creationId xmlns:p14="http://schemas.microsoft.com/office/powerpoint/2010/main" val="15365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ANTECEDENTES E  INTERÉS DEL PROYECTO DE INVESTIGACIÓN*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-1" y="63429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* En la diapositiva se debe incluir como texto los puntos principales (no más de cinco) y se puede ilustrar con imágenes (no más de una por punto).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04943" y="2294626"/>
            <a:ext cx="1496435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/>
              <a:t>Punto </a:t>
            </a:r>
            <a:r>
              <a:rPr lang="es-ES" sz="2400" dirty="0"/>
              <a:t>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/>
              <a:t>Punto </a:t>
            </a:r>
            <a:r>
              <a:rPr lang="es-ES" sz="2400" dirty="0"/>
              <a:t>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/>
              <a:t>Punto </a:t>
            </a:r>
            <a:r>
              <a:rPr lang="es-ES" sz="2400" dirty="0"/>
              <a:t>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/>
              <a:t>Punto </a:t>
            </a:r>
            <a:r>
              <a:rPr lang="es-ES" sz="2400" dirty="0"/>
              <a:t>4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/>
              <a:t>Punto </a:t>
            </a:r>
            <a:r>
              <a:rPr lang="es-ES" sz="2400" dirty="0"/>
              <a:t>5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3322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OBJETIVOS DEL PROYECTO DE INVESTIGACIÓN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623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TAREAS A REALIZAR EN EL PROYECTO DE INVESTIGACIÓN Y CRONOGRAMA*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5159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Tarea 1: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Tarea 2: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Tarea 3: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  <a:endParaRPr lang="es-ES_tradn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113553" y="2063793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dirty="0"/>
              <a:t>Cronograma: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-1" y="641195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* Indicar en el cronograma a que objetivo u objetivos corresponde cada tarea.</a:t>
            </a:r>
          </a:p>
        </p:txBody>
      </p:sp>
    </p:spTree>
    <p:extLst>
      <p:ext uri="{BB962C8B-B14F-4D97-AF65-F5344CB8AC3E}">
        <p14:creationId xmlns:p14="http://schemas.microsoft.com/office/powerpoint/2010/main" val="418389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AVANCES EN LA CONSECUCIÓN DE LOS OBJETIVOS EN EL PRESENTE CURSO</a:t>
            </a:r>
          </a:p>
          <a:p>
            <a:pPr algn="ctr"/>
            <a:r>
              <a:rPr lang="es-ES" sz="2000" dirty="0"/>
              <a:t>(Este apartado es opcional para alumnos en el primer año de matrícula, pero si tienen resultados y lo desean pueden incluirlos) 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7251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ACTIVIDADES DEL PLAN DE FORMACIÓN 2024-2025 </a:t>
            </a:r>
          </a:p>
          <a:p>
            <a:pPr algn="ctr"/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904943" y="2294626"/>
            <a:ext cx="14964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Punto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Punto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9280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269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HP Simplified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Esper.cerdan</dc:creator>
  <cp:lastModifiedBy>Mónica Lamas Maceiras</cp:lastModifiedBy>
  <cp:revision>17</cp:revision>
  <dcterms:created xsi:type="dcterms:W3CDTF">2019-06-19T12:13:01Z</dcterms:created>
  <dcterms:modified xsi:type="dcterms:W3CDTF">2025-07-06T14:41:18Z</dcterms:modified>
</cp:coreProperties>
</file>