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4" r:id="rId5"/>
    <p:sldId id="258" r:id="rId6"/>
    <p:sldId id="263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2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FD2460-AC78-A48D-DF9F-E974A8D7B1A9}" v="1" dt="2024-09-02T08:26:43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FFFD2460-AC78-A48D-DF9F-E974A8D7B1A9}"/>
    <pc:docChg chg="modSld">
      <pc:chgData name="" userId="" providerId="" clId="Web-{FFFD2460-AC78-A48D-DF9F-E974A8D7B1A9}" dt="2024-09-02T08:26:43.639" v="0" actId="1076"/>
      <pc:docMkLst>
        <pc:docMk/>
      </pc:docMkLst>
      <pc:sldChg chg="modSp">
        <pc:chgData name="" userId="" providerId="" clId="Web-{FFFD2460-AC78-A48D-DF9F-E974A8D7B1A9}" dt="2024-09-02T08:26:43.639" v="0" actId="1076"/>
        <pc:sldMkLst>
          <pc:docMk/>
          <pc:sldMk cId="1536542729" sldId="256"/>
        </pc:sldMkLst>
        <pc:spChg chg="mod">
          <ac:chgData name="" userId="" providerId="" clId="Web-{FFFD2460-AC78-A48D-DF9F-E974A8D7B1A9}" dt="2024-09-02T08:26:43.639" v="0" actId="1076"/>
          <ac:spMkLst>
            <pc:docMk/>
            <pc:sldMk cId="1536542729" sldId="256"/>
            <ac:spMk id="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7810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739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69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3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323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75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88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1014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5232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4987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760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128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142943" y="80237"/>
            <a:ext cx="8842130" cy="834651"/>
            <a:chOff x="108439" y="80237"/>
            <a:chExt cx="8842130" cy="834651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6" name="CuadroTexto 5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>
                  <a:solidFill>
                    <a:srgbClr val="0070C0"/>
                  </a:solidFill>
                </a:rPr>
                <a:t>Programa de Doctorado en Biología Celular y Molecular </a:t>
              </a:r>
            </a:p>
          </p:txBody>
        </p:sp>
        <p:sp>
          <p:nvSpPr>
            <p:cNvPr id="7" name="CuadroTexto 6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</a:p>
          </p:txBody>
        </p:sp>
      </p:grpSp>
      <p:sp>
        <p:nvSpPr>
          <p:cNvPr id="8" name="CuadroTexto 7"/>
          <p:cNvSpPr txBox="1"/>
          <p:nvPr/>
        </p:nvSpPr>
        <p:spPr>
          <a:xfrm>
            <a:off x="565196" y="1831355"/>
            <a:ext cx="8052593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Alumno:</a:t>
            </a:r>
          </a:p>
          <a:p>
            <a:endParaRPr lang="es-ES" sz="2400" dirty="0"/>
          </a:p>
          <a:p>
            <a:r>
              <a:rPr lang="es-ES" sz="2400" dirty="0"/>
              <a:t>Título del Proyecto de Investigación</a:t>
            </a:r>
            <a:r>
              <a:rPr lang="es-ES" sz="2000" dirty="0"/>
              <a:t>:</a:t>
            </a:r>
          </a:p>
          <a:p>
            <a:endParaRPr lang="es-ES" dirty="0"/>
          </a:p>
          <a:p>
            <a:endParaRPr lang="es-ES" dirty="0"/>
          </a:p>
          <a:p>
            <a:r>
              <a:rPr lang="es-ES" sz="2000" dirty="0"/>
              <a:t>Directores:</a:t>
            </a:r>
          </a:p>
          <a:p>
            <a:endParaRPr lang="es-ES" sz="2000" dirty="0"/>
          </a:p>
          <a:p>
            <a:r>
              <a:rPr lang="es-ES" sz="2000" dirty="0"/>
              <a:t>Curso de primera matrícula: </a:t>
            </a:r>
          </a:p>
          <a:p>
            <a:endParaRPr lang="es-ES" sz="2000" dirty="0"/>
          </a:p>
          <a:p>
            <a:r>
              <a:rPr lang="es-ES" sz="2000" dirty="0"/>
              <a:t>Dedicación actual (Total o Parcial): </a:t>
            </a:r>
          </a:p>
          <a:p>
            <a:endParaRPr lang="es-ES" sz="2000" dirty="0"/>
          </a:p>
          <a:p>
            <a:r>
              <a:rPr lang="es-ES" sz="2000" dirty="0"/>
              <a:t>Contrato </a:t>
            </a:r>
            <a:r>
              <a:rPr lang="es-ES" sz="2000" dirty="0" err="1"/>
              <a:t>predoctoral</a:t>
            </a:r>
            <a:r>
              <a:rPr lang="es-ES" sz="2000" dirty="0"/>
              <a:t>*: </a:t>
            </a:r>
          </a:p>
          <a:p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0" y="103434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70C0"/>
                </a:solidFill>
              </a:rPr>
              <a:t>PRESENTACION DEL INFORME ANUAL Curso 2024-25 (5 minutos)</a:t>
            </a:r>
          </a:p>
        </p:txBody>
      </p:sp>
      <p:sp>
        <p:nvSpPr>
          <p:cNvPr id="11" name="CuadroTexto 10"/>
          <p:cNvSpPr txBox="1"/>
          <p:nvPr/>
        </p:nvSpPr>
        <p:spPr>
          <a:xfrm flipH="1">
            <a:off x="1666943" y="6318019"/>
            <a:ext cx="5502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Presentación adaptada para su exposición en 5 minutos 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" y="604102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* Si está disfrutando de una beca o contrato </a:t>
            </a:r>
            <a:r>
              <a:rPr lang="es-ES" sz="1200" dirty="0" err="1"/>
              <a:t>predoctoral</a:t>
            </a:r>
            <a:r>
              <a:rPr lang="es-ES" sz="1200" dirty="0"/>
              <a:t> indique organismo fecha de concesión y duración de la misma  </a:t>
            </a:r>
          </a:p>
        </p:txBody>
      </p:sp>
    </p:spTree>
    <p:extLst>
      <p:ext uri="{BB962C8B-B14F-4D97-AF65-F5344CB8AC3E}">
        <p14:creationId xmlns:p14="http://schemas.microsoft.com/office/powerpoint/2010/main" val="1536542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1185993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70C0"/>
                </a:solidFill>
              </a:rPr>
              <a:t>ANTECEDENTES E  INTERÉS DEL PROYECTO DE INVESTIGACIÓN*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42943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>
                  <a:solidFill>
                    <a:srgbClr val="0070C0"/>
                  </a:solidFill>
                </a:rPr>
                <a:t>Programa de Doctorado en Biología Celular y Molecular </a:t>
              </a: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</a:p>
          </p:txBody>
        </p:sp>
      </p:grpSp>
      <p:sp>
        <p:nvSpPr>
          <p:cNvPr id="14" name="CuadroTexto 13"/>
          <p:cNvSpPr txBox="1"/>
          <p:nvPr/>
        </p:nvSpPr>
        <p:spPr>
          <a:xfrm>
            <a:off x="-1" y="634294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* En la diapositiva se debe incluir como texto los puntos principales (no más de cinco) y se puede ilustrar con imágenes (no más de una por punto).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904943" y="2294626"/>
            <a:ext cx="1496435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/>
              <a:t>Punto </a:t>
            </a:r>
            <a:r>
              <a:rPr lang="es-ES" sz="2400" dirty="0"/>
              <a:t>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/>
              <a:t>Punto </a:t>
            </a:r>
            <a:r>
              <a:rPr lang="es-ES" sz="2400" dirty="0"/>
              <a:t>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/>
              <a:t>Punto </a:t>
            </a:r>
            <a:r>
              <a:rPr lang="es-ES" sz="2400" dirty="0"/>
              <a:t>3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/>
              <a:t>Punto </a:t>
            </a:r>
            <a:r>
              <a:rPr lang="es-ES" sz="2400" dirty="0"/>
              <a:t>4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/>
              <a:t>Punto </a:t>
            </a:r>
            <a:r>
              <a:rPr lang="es-ES" sz="2400" dirty="0"/>
              <a:t>5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33222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1185993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70C0"/>
                </a:solidFill>
              </a:rPr>
              <a:t>OBJETIVOS DEL PROYECTO DE INVESTIGACIÓN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51569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>
                  <a:solidFill>
                    <a:srgbClr val="0070C0"/>
                  </a:solidFill>
                </a:rPr>
                <a:t>Programa de Doctorado en Biología Celular y Molecular </a:t>
              </a: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</a:p>
          </p:txBody>
        </p:sp>
      </p:grpSp>
      <p:sp>
        <p:nvSpPr>
          <p:cNvPr id="14" name="CuadroTexto 13"/>
          <p:cNvSpPr txBox="1"/>
          <p:nvPr/>
        </p:nvSpPr>
        <p:spPr>
          <a:xfrm>
            <a:off x="904943" y="2294626"/>
            <a:ext cx="1818383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Objetivo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Objetivo 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Objetivo 3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…….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7623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1185993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70C0"/>
                </a:solidFill>
              </a:rPr>
              <a:t>TAREAS A REALIZAR EN EL PROYECTO DE INVESTIGACIÓN Y CRONOGRAMA* 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51569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>
                  <a:solidFill>
                    <a:srgbClr val="0070C0"/>
                  </a:solidFill>
                </a:rPr>
                <a:t>Programa de Doctorado en Biología Celular y Molecular </a:t>
              </a: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</a:p>
          </p:txBody>
        </p:sp>
      </p:grpSp>
      <p:sp>
        <p:nvSpPr>
          <p:cNvPr id="14" name="CuadroTexto 13"/>
          <p:cNvSpPr txBox="1"/>
          <p:nvPr/>
        </p:nvSpPr>
        <p:spPr>
          <a:xfrm>
            <a:off x="904943" y="2294626"/>
            <a:ext cx="151592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Tarea 1: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Tarea 2: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Tarea 3: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…….</a:t>
            </a:r>
            <a:endParaRPr lang="es-ES_tradnl" dirty="0"/>
          </a:p>
        </p:txBody>
      </p:sp>
      <p:sp>
        <p:nvSpPr>
          <p:cNvPr id="15" name="CuadroTexto 14"/>
          <p:cNvSpPr txBox="1"/>
          <p:nvPr/>
        </p:nvSpPr>
        <p:spPr>
          <a:xfrm>
            <a:off x="5113553" y="2063793"/>
            <a:ext cx="1803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ES" sz="2400" dirty="0"/>
              <a:t>Cronograma:</a:t>
            </a:r>
            <a:endParaRPr lang="es-ES_tradnl" dirty="0"/>
          </a:p>
        </p:txBody>
      </p:sp>
      <p:sp>
        <p:nvSpPr>
          <p:cNvPr id="16" name="CuadroTexto 15"/>
          <p:cNvSpPr txBox="1"/>
          <p:nvPr/>
        </p:nvSpPr>
        <p:spPr>
          <a:xfrm>
            <a:off x="-1" y="641195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* Indicar en el cronograma a que objetivo u objetivos corresponde cada tarea.</a:t>
            </a:r>
          </a:p>
        </p:txBody>
      </p:sp>
    </p:spTree>
    <p:extLst>
      <p:ext uri="{BB962C8B-B14F-4D97-AF65-F5344CB8AC3E}">
        <p14:creationId xmlns:p14="http://schemas.microsoft.com/office/powerpoint/2010/main" val="4183892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1" y="1185993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70C0"/>
                </a:solidFill>
              </a:rPr>
              <a:t>AVANCES EN LA CONSECUCIÓN DE LOS OBJETIVOS EN EL PRESENTE CURSO</a:t>
            </a:r>
          </a:p>
          <a:p>
            <a:pPr algn="ctr"/>
            <a:r>
              <a:rPr lang="es-ES" sz="2000" dirty="0"/>
              <a:t>(Este apartado es opcional para alumnos en el primer año de matrícula, pero si tienen resultados y lo desean pueden incluirlos)  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34317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>
                  <a:solidFill>
                    <a:srgbClr val="0070C0"/>
                  </a:solidFill>
                </a:rPr>
                <a:t>Programa de Doctorado en Biología Celular y Molecular </a:t>
              </a: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</a:p>
          </p:txBody>
        </p:sp>
      </p:grpSp>
      <p:sp>
        <p:nvSpPr>
          <p:cNvPr id="15" name="CuadroTexto 14"/>
          <p:cNvSpPr txBox="1"/>
          <p:nvPr/>
        </p:nvSpPr>
        <p:spPr>
          <a:xfrm>
            <a:off x="904943" y="2294626"/>
            <a:ext cx="1818383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Objetivo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Objetivo 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Objetivo 3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…….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72515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1081453"/>
            <a:ext cx="914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70C0"/>
                </a:solidFill>
              </a:rPr>
              <a:t>ACTIVIDADES DEL PLAN DE FORMACIÓN 2024-2025 </a:t>
            </a:r>
          </a:p>
          <a:p>
            <a:pPr algn="ctr"/>
            <a:endParaRPr lang="es-ES" dirty="0"/>
          </a:p>
        </p:txBody>
      </p:sp>
      <p:grpSp>
        <p:nvGrpSpPr>
          <p:cNvPr id="8" name="Grupo 7"/>
          <p:cNvGrpSpPr/>
          <p:nvPr/>
        </p:nvGrpSpPr>
        <p:grpSpPr>
          <a:xfrm>
            <a:off x="151569" y="80237"/>
            <a:ext cx="8842130" cy="834651"/>
            <a:chOff x="108439" y="80237"/>
            <a:chExt cx="8842130" cy="834651"/>
          </a:xfrm>
        </p:grpSpPr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1" name="CuadroTexto 10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>
                  <a:solidFill>
                    <a:srgbClr val="0070C0"/>
                  </a:solidFill>
                </a:rPr>
                <a:t>Programa de Doctorado en Biología Celular y Molecular </a:t>
              </a:r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</a:p>
          </p:txBody>
        </p:sp>
      </p:grpSp>
      <p:sp>
        <p:nvSpPr>
          <p:cNvPr id="13" name="CuadroTexto 12"/>
          <p:cNvSpPr txBox="1"/>
          <p:nvPr/>
        </p:nvSpPr>
        <p:spPr>
          <a:xfrm>
            <a:off x="904943" y="2294626"/>
            <a:ext cx="149643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Punto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Punto 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…….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59280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269</Words>
  <Application>Microsoft Office PowerPoint</Application>
  <PresentationFormat>Presentación en pantalla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HP Simplified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Esper.cerdan</dc:creator>
  <cp:lastModifiedBy>Mónica Lamas Maceiras</cp:lastModifiedBy>
  <cp:revision>17</cp:revision>
  <dcterms:created xsi:type="dcterms:W3CDTF">2019-06-19T12:13:01Z</dcterms:created>
  <dcterms:modified xsi:type="dcterms:W3CDTF">2025-07-06T14:41:18Z</dcterms:modified>
</cp:coreProperties>
</file>