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4" r:id="rId6"/>
    <p:sldId id="261" r:id="rId7"/>
    <p:sldId id="265" r:id="rId8"/>
    <p:sldId id="263" r:id="rId9"/>
    <p:sldId id="266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2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781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739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69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3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323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75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88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1014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5232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498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760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83708-A857-49C7-87CF-648DF04529AA}" type="datetimeFigureOut">
              <a:rPr lang="es-ES" smtClean="0"/>
              <a:t>06/07/2025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128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42943" y="80237"/>
            <a:ext cx="8842130" cy="834651"/>
            <a:chOff x="108439" y="80237"/>
            <a:chExt cx="8842130" cy="834651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6" name="CuadroTexto 5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0070C0"/>
                  </a:solidFill>
                </a:rPr>
                <a:t>Programa de Doctorado en Biología Celular y Molecular </a:t>
              </a:r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</a:p>
          </p:txBody>
        </p:sp>
      </p:grpSp>
      <p:sp>
        <p:nvSpPr>
          <p:cNvPr id="8" name="CuadroTexto 7"/>
          <p:cNvSpPr txBox="1"/>
          <p:nvPr/>
        </p:nvSpPr>
        <p:spPr>
          <a:xfrm>
            <a:off x="565196" y="1804248"/>
            <a:ext cx="805259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Alumno:</a:t>
            </a:r>
          </a:p>
          <a:p>
            <a:endParaRPr lang="es-ES" sz="2400" dirty="0"/>
          </a:p>
          <a:p>
            <a:r>
              <a:rPr lang="es-ES" sz="2400" dirty="0"/>
              <a:t>Título del Proyecto de Investigación</a:t>
            </a:r>
            <a:r>
              <a:rPr lang="es-ES" sz="2000" dirty="0"/>
              <a:t>:</a:t>
            </a:r>
          </a:p>
          <a:p>
            <a:endParaRPr lang="es-ES" dirty="0"/>
          </a:p>
          <a:p>
            <a:endParaRPr lang="es-ES" dirty="0"/>
          </a:p>
          <a:p>
            <a:r>
              <a:rPr lang="es-ES" sz="2000" dirty="0"/>
              <a:t>Directores:</a:t>
            </a:r>
          </a:p>
          <a:p>
            <a:endParaRPr lang="es-ES" sz="2000" dirty="0"/>
          </a:p>
          <a:p>
            <a:r>
              <a:rPr lang="es-ES" sz="2000" dirty="0"/>
              <a:t>Curso de primera matrícula: </a:t>
            </a:r>
          </a:p>
          <a:p>
            <a:endParaRPr lang="es-ES" sz="2000" dirty="0"/>
          </a:p>
          <a:p>
            <a:r>
              <a:rPr lang="es-ES" sz="2000" dirty="0"/>
              <a:t>Dedicación actual (Total o Parcial): </a:t>
            </a:r>
          </a:p>
          <a:p>
            <a:endParaRPr lang="es-ES" sz="2000" dirty="0"/>
          </a:p>
          <a:p>
            <a:r>
              <a:rPr lang="es-ES" sz="2000" dirty="0"/>
              <a:t>Contrato </a:t>
            </a:r>
            <a:r>
              <a:rPr lang="es-ES" sz="2000" dirty="0" err="1"/>
              <a:t>predoctoral</a:t>
            </a:r>
            <a:r>
              <a:rPr lang="es-ES" sz="2000" dirty="0"/>
              <a:t>*: </a:t>
            </a:r>
          </a:p>
          <a:p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0" y="103434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PRESENTACION DEL INFORME ANUAL Curso 2024-25 (10 minutos)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" y="604102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* Si está disfrutando de una beca o contrato </a:t>
            </a:r>
            <a:r>
              <a:rPr lang="es-ES" sz="1200" dirty="0" err="1"/>
              <a:t>predoctoral</a:t>
            </a:r>
            <a:r>
              <a:rPr lang="es-ES" sz="1200" dirty="0"/>
              <a:t> indique organismo fecha de concesión y duración de la misma  </a:t>
            </a:r>
          </a:p>
        </p:txBody>
      </p:sp>
    </p:spTree>
    <p:extLst>
      <p:ext uri="{BB962C8B-B14F-4D97-AF65-F5344CB8AC3E}">
        <p14:creationId xmlns:p14="http://schemas.microsoft.com/office/powerpoint/2010/main" val="1536542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1185993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OBJETIVOS DEL PROYECTO DE INVESTIGACIÓN Y CRONOGRAMA 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0070C0"/>
                  </a:solidFill>
                </a:rPr>
                <a:t>Programa de Doctorado en Biología Celular y Molecular </a:t>
              </a: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</a:p>
          </p:txBody>
        </p:sp>
      </p:grpSp>
      <p:sp>
        <p:nvSpPr>
          <p:cNvPr id="14" name="CuadroTexto 13"/>
          <p:cNvSpPr txBox="1"/>
          <p:nvPr/>
        </p:nvSpPr>
        <p:spPr>
          <a:xfrm>
            <a:off x="904943" y="2294626"/>
            <a:ext cx="181838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Objetivo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Objetivo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Objetivo 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…….</a:t>
            </a:r>
            <a:endParaRPr lang="es-ES_tradnl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113553" y="2063793"/>
            <a:ext cx="1803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ES" sz="2400" dirty="0"/>
              <a:t>Cronograma: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7623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1" y="118599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AVANCES EN LA CONSECUCIÓN DE LOS OBJETIVOS EN LOS CURSOS ANTERIORES*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34317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0070C0"/>
                  </a:solidFill>
                </a:rPr>
                <a:t>Programa de Doctorado en Biología Celular y Molecular </a:t>
              </a: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</a:p>
          </p:txBody>
        </p:sp>
      </p:grpSp>
      <p:sp>
        <p:nvSpPr>
          <p:cNvPr id="15" name="CuadroTexto 14"/>
          <p:cNvSpPr txBox="1"/>
          <p:nvPr/>
        </p:nvSpPr>
        <p:spPr>
          <a:xfrm>
            <a:off x="904943" y="2294626"/>
            <a:ext cx="181838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Objetivo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Objetivo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Objetivo 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…….</a:t>
            </a:r>
            <a:endParaRPr lang="es-ES_tradnl" dirty="0"/>
          </a:p>
        </p:txBody>
      </p:sp>
      <p:sp>
        <p:nvSpPr>
          <p:cNvPr id="16" name="CuadroTexto 15"/>
          <p:cNvSpPr txBox="1"/>
          <p:nvPr/>
        </p:nvSpPr>
        <p:spPr>
          <a:xfrm>
            <a:off x="216713" y="6279727"/>
            <a:ext cx="8563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* Hacer un resumen. Ser conciso y concreto</a:t>
            </a:r>
          </a:p>
        </p:txBody>
      </p:sp>
    </p:spTree>
    <p:extLst>
      <p:ext uri="{BB962C8B-B14F-4D97-AF65-F5344CB8AC3E}">
        <p14:creationId xmlns:p14="http://schemas.microsoft.com/office/powerpoint/2010/main" val="227251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1" y="118599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ACCIONES QUE REALIZÓ EN EL PRESENTE CURSO PARA ATENDER LAS RECOMENDACIONES INCLUÍDAS EN EL INFORME DEL AÑO ANTERIOR*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34317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0070C0"/>
                  </a:solidFill>
                </a:rPr>
                <a:t>Programa de Doctorado en Biología Celular y Molecular </a:t>
              </a: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</a:p>
          </p:txBody>
        </p:sp>
      </p:grpSp>
      <p:sp>
        <p:nvSpPr>
          <p:cNvPr id="15" name="CuadroTexto 14"/>
          <p:cNvSpPr txBox="1"/>
          <p:nvPr/>
        </p:nvSpPr>
        <p:spPr>
          <a:xfrm>
            <a:off x="904943" y="2294626"/>
            <a:ext cx="1034257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…….</a:t>
            </a:r>
            <a:endParaRPr lang="es-ES_tradnl" dirty="0"/>
          </a:p>
        </p:txBody>
      </p:sp>
      <p:sp>
        <p:nvSpPr>
          <p:cNvPr id="16" name="CuadroTexto 15"/>
          <p:cNvSpPr txBox="1"/>
          <p:nvPr/>
        </p:nvSpPr>
        <p:spPr>
          <a:xfrm>
            <a:off x="216713" y="6279727"/>
            <a:ext cx="8563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* Revise su informe del curso anterior para contestar a este apartado. Sea conciso y concreto</a:t>
            </a:r>
          </a:p>
        </p:txBody>
      </p:sp>
    </p:spTree>
    <p:extLst>
      <p:ext uri="{BB962C8B-B14F-4D97-AF65-F5344CB8AC3E}">
        <p14:creationId xmlns:p14="http://schemas.microsoft.com/office/powerpoint/2010/main" val="251118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1" y="118599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AVANCES EN LA CONSECUCIÓN DE LOS OBJETIVOS EN EL PRESENTE CURSO Y DIFICULTADES QUE HAYAN SURGIDO*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34317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0070C0"/>
                  </a:solidFill>
                </a:rPr>
                <a:t>Programa de Doctorado en Biología Celular y Molecular </a:t>
              </a: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</a:p>
          </p:txBody>
        </p:sp>
      </p:grpSp>
      <p:sp>
        <p:nvSpPr>
          <p:cNvPr id="15" name="CuadroTexto 14"/>
          <p:cNvSpPr txBox="1"/>
          <p:nvPr/>
        </p:nvSpPr>
        <p:spPr>
          <a:xfrm>
            <a:off x="904943" y="2294626"/>
            <a:ext cx="181838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Objetivo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Objetivo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Objetivo 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…….</a:t>
            </a:r>
            <a:endParaRPr lang="es-ES_tradn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216713" y="6279727"/>
            <a:ext cx="8563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* Hacer un resumen. Ser conciso y concreto</a:t>
            </a:r>
          </a:p>
        </p:txBody>
      </p:sp>
    </p:spTree>
    <p:extLst>
      <p:ext uri="{BB962C8B-B14F-4D97-AF65-F5344CB8AC3E}">
        <p14:creationId xmlns:p14="http://schemas.microsoft.com/office/powerpoint/2010/main" val="3402275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08145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MEJORAS EN SU CV COMO RESULTADO DE LA REALIZACIÓN DE SU TESIS DURANTE LOS CURSOS ANTERIORES*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16713" y="6279727"/>
            <a:ext cx="8563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* Hacer un resumen. 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1" name="CuadroTexto 10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0070C0"/>
                  </a:solidFill>
                </a:rPr>
                <a:t>Programa de Doctorado en Biología Celular y Molecular </a:t>
              </a: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</a:p>
          </p:txBody>
        </p:sp>
      </p:grpSp>
      <p:sp>
        <p:nvSpPr>
          <p:cNvPr id="13" name="CuadroTexto 12"/>
          <p:cNvSpPr txBox="1"/>
          <p:nvPr/>
        </p:nvSpPr>
        <p:spPr>
          <a:xfrm>
            <a:off x="396395" y="2294626"/>
            <a:ext cx="8384026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Comunicaciones a Congresos: …. Nacionales,…..Internacionales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Publicaciones: …… con JCR, ….. no incluidas en JCR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Estancias de investigación: …. meses en…. (institución/país)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Otras: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20918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08145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MEJORAS EN SU CV COMO RESULTADO DE LA REALIZACIÓN DE SU TESIS DURANTE EL CURSO 2024-2025*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16713" y="6279727"/>
            <a:ext cx="8563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* Hacer un resumen. Recuerde que las actividades que desee sean evaluadas debe introducirlas previamente en la Secretaría virtual y deben ser validadas por su director/tutor antes del 14 de Septiembre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1" name="CuadroTexto 10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0070C0"/>
                  </a:solidFill>
                </a:rPr>
                <a:t>Programa de Doctorado en Biología Celular y Molecular </a:t>
              </a: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</a:p>
          </p:txBody>
        </p:sp>
      </p:grpSp>
      <p:sp>
        <p:nvSpPr>
          <p:cNvPr id="13" name="CuadroTexto 12"/>
          <p:cNvSpPr txBox="1"/>
          <p:nvPr/>
        </p:nvSpPr>
        <p:spPr>
          <a:xfrm>
            <a:off x="396395" y="2294626"/>
            <a:ext cx="8384026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Comunicaciones a Congresos: …. Nacionales,…..Internacionales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Publicaciones: …… con JCR, ….. no incluidas en JCR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Estancias de investigación: …. meses en…. (institución/país)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Otras: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43174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08145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OTRAS ACTIVIDADES FORMATIVAS REALIZADAS EN EL CURSO 2023-2024*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16713" y="6279727"/>
            <a:ext cx="8563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* Hacer un resumen. Recuerde que las actividades que desee sean evaluadas debe introducirlas previamente en la Secretaría virtual y deben ser validadas por su director/tutor en los plazos señalados por el calendario académico disponible en la EIDUDC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1" name="CuadroTexto 10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0070C0"/>
                  </a:solidFill>
                </a:rPr>
                <a:t>Programa de Doctorado en Biología Celular y Molecular </a:t>
              </a: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</a:p>
          </p:txBody>
        </p:sp>
      </p:grpSp>
      <p:sp>
        <p:nvSpPr>
          <p:cNvPr id="13" name="CuadroTexto 12"/>
          <p:cNvSpPr txBox="1"/>
          <p:nvPr/>
        </p:nvSpPr>
        <p:spPr>
          <a:xfrm>
            <a:off x="904943" y="2294626"/>
            <a:ext cx="149643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Punto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Punto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…….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59280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08145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PREVISIÓN DE FINALIZACIÓN Y DEPÓSITO DE TESIS PARA SU DEFENSA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1" name="CuadroTexto 10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>
                  <a:solidFill>
                    <a:srgbClr val="0070C0"/>
                  </a:solidFill>
                </a:rPr>
                <a:t>Programa de Doctorado en Biología Celular y Molecular </a:t>
              </a: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</a:p>
          </p:txBody>
        </p:sp>
      </p:grpSp>
      <p:sp>
        <p:nvSpPr>
          <p:cNvPr id="13" name="CuadroTexto 12"/>
          <p:cNvSpPr txBox="1"/>
          <p:nvPr/>
        </p:nvSpPr>
        <p:spPr>
          <a:xfrm>
            <a:off x="904943" y="2294626"/>
            <a:ext cx="578504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Mes y año previstos para el depósito: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Previsión de Mención Internacional: Si/No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/>
              <a:t>Idioma de redacción de tesis previsto: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7765646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482</Words>
  <Application>Microsoft Office PowerPoint</Application>
  <PresentationFormat>Presentación en pantalla (4:3)</PresentationFormat>
  <Paragraphs>77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HP Simplified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Esper.cerdan</dc:creator>
  <cp:lastModifiedBy>Mónica Lamas Maceiras</cp:lastModifiedBy>
  <cp:revision>14</cp:revision>
  <dcterms:created xsi:type="dcterms:W3CDTF">2019-06-19T12:13:01Z</dcterms:created>
  <dcterms:modified xsi:type="dcterms:W3CDTF">2025-07-06T14:38:56Z</dcterms:modified>
</cp:coreProperties>
</file>