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4" r:id="rId5"/>
    <p:sldId id="263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2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781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39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69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3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232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75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8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101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23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4987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760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28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42943" y="80237"/>
            <a:ext cx="8842130" cy="834651"/>
            <a:chOff x="108439" y="80237"/>
            <a:chExt cx="8842130" cy="834651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6" name="CuadroTexto 5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8" name="CuadroTexto 7"/>
          <p:cNvSpPr txBox="1"/>
          <p:nvPr/>
        </p:nvSpPr>
        <p:spPr>
          <a:xfrm>
            <a:off x="565196" y="1804248"/>
            <a:ext cx="805259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Alumno:</a:t>
            </a:r>
          </a:p>
          <a:p>
            <a:endParaRPr lang="es-ES" sz="2400" dirty="0"/>
          </a:p>
          <a:p>
            <a:r>
              <a:rPr lang="es-ES" sz="2400" dirty="0"/>
              <a:t>Título del Proyecto de Investigación</a:t>
            </a:r>
            <a:r>
              <a:rPr lang="es-ES" sz="2000" dirty="0"/>
              <a:t>:</a:t>
            </a:r>
          </a:p>
          <a:p>
            <a:endParaRPr lang="es-ES" dirty="0"/>
          </a:p>
          <a:p>
            <a:endParaRPr lang="es-ES" dirty="0"/>
          </a:p>
          <a:p>
            <a:r>
              <a:rPr lang="es-ES" sz="2000" dirty="0"/>
              <a:t>Directores:</a:t>
            </a:r>
          </a:p>
          <a:p>
            <a:endParaRPr lang="es-ES" sz="2000" dirty="0"/>
          </a:p>
          <a:p>
            <a:r>
              <a:rPr lang="es-ES" sz="2000" dirty="0"/>
              <a:t>Curso de primera matrícula: </a:t>
            </a:r>
          </a:p>
          <a:p>
            <a:endParaRPr lang="es-ES" sz="2000" dirty="0"/>
          </a:p>
          <a:p>
            <a:r>
              <a:rPr lang="es-ES" sz="2000" dirty="0"/>
              <a:t>Dedicación actual (Total o Parcial): </a:t>
            </a:r>
          </a:p>
          <a:p>
            <a:endParaRPr lang="es-ES" sz="2000" dirty="0"/>
          </a:p>
          <a:p>
            <a:r>
              <a:rPr lang="es-ES" sz="2000" dirty="0"/>
              <a:t>Contrato </a:t>
            </a:r>
            <a:r>
              <a:rPr lang="es-ES" sz="2000" dirty="0" err="1"/>
              <a:t>predoctoral</a:t>
            </a:r>
            <a:r>
              <a:rPr lang="es-ES" sz="2000" dirty="0"/>
              <a:t>*: </a:t>
            </a:r>
          </a:p>
          <a:p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0" y="103434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PRESENTACION DEL INFORME ANUAL Curso 20--/20--</a:t>
            </a:r>
          </a:p>
        </p:txBody>
      </p:sp>
      <p:sp>
        <p:nvSpPr>
          <p:cNvPr id="11" name="CuadroTexto 10"/>
          <p:cNvSpPr txBox="1"/>
          <p:nvPr/>
        </p:nvSpPr>
        <p:spPr>
          <a:xfrm flipH="1">
            <a:off x="1666943" y="6318019"/>
            <a:ext cx="55022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Presentación adaptada para su exposición en 5 minutos 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" y="6041020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* Si está disfrutando de una beca o contrato </a:t>
            </a:r>
            <a:r>
              <a:rPr lang="es-ES" sz="1200" dirty="0" err="1"/>
              <a:t>predoctoral</a:t>
            </a:r>
            <a:r>
              <a:rPr lang="es-ES" sz="1200" dirty="0"/>
              <a:t> indique organismo fecha de concesión y duración de la misma  </a:t>
            </a:r>
          </a:p>
        </p:txBody>
      </p:sp>
    </p:spTree>
    <p:extLst>
      <p:ext uri="{BB962C8B-B14F-4D97-AF65-F5344CB8AC3E}">
        <p14:creationId xmlns:p14="http://schemas.microsoft.com/office/powerpoint/2010/main" val="1536542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1185993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ANTECEDENTES E  INTERÉS DEL PROYECTO DE INVESTIGACIÓN*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42943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4" name="CuadroTexto 13"/>
          <p:cNvSpPr txBox="1"/>
          <p:nvPr/>
        </p:nvSpPr>
        <p:spPr>
          <a:xfrm>
            <a:off x="-1" y="634294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* En la diapositiva se debe incluir como texto los puntos principales (no más de cinco) y se puede ilustrar con imágenes (no más de una por punto).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904943" y="2294626"/>
            <a:ext cx="1496435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/>
              <a:t>Punto </a:t>
            </a:r>
            <a:r>
              <a:rPr lang="es-ES" sz="2400" dirty="0"/>
              <a:t>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/>
              <a:t>Punto </a:t>
            </a:r>
            <a:r>
              <a:rPr lang="es-ES" sz="2400" dirty="0"/>
              <a:t>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/>
              <a:t>Punto </a:t>
            </a:r>
            <a:r>
              <a:rPr lang="es-ES" sz="2400" dirty="0"/>
              <a:t>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/>
              <a:t>Punto </a:t>
            </a:r>
            <a:r>
              <a:rPr lang="es-ES" sz="2400" dirty="0"/>
              <a:t>4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/>
              <a:t>Punto </a:t>
            </a:r>
            <a:r>
              <a:rPr lang="es-ES" sz="2400" dirty="0"/>
              <a:t>5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1332228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1185993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OBJETIVOS DEL PROYECTO DE INVESTIGACIÓN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4" name="CuadroTexto 13"/>
          <p:cNvSpPr txBox="1"/>
          <p:nvPr/>
        </p:nvSpPr>
        <p:spPr>
          <a:xfrm>
            <a:off x="904943" y="2294626"/>
            <a:ext cx="181838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76236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1185993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TAREAS A REALIZAR EN EL PROYECTO DE INVESTIGACIÓN Y CRONOGRAMA*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4" name="CuadroTexto 13"/>
          <p:cNvSpPr txBox="1"/>
          <p:nvPr/>
        </p:nvSpPr>
        <p:spPr>
          <a:xfrm>
            <a:off x="904943" y="2294626"/>
            <a:ext cx="151592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Tarea 1: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Tarea 2: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Tarea 3: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  <p:sp>
        <p:nvSpPr>
          <p:cNvPr id="15" name="CuadroTexto 14"/>
          <p:cNvSpPr txBox="1"/>
          <p:nvPr/>
        </p:nvSpPr>
        <p:spPr>
          <a:xfrm>
            <a:off x="5113553" y="2063793"/>
            <a:ext cx="180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sz="2400" dirty="0"/>
              <a:t>Cronograma:</a:t>
            </a:r>
            <a:endParaRPr lang="es-ES_tradnl" dirty="0"/>
          </a:p>
        </p:txBody>
      </p:sp>
      <p:sp>
        <p:nvSpPr>
          <p:cNvPr id="16" name="CuadroTexto 15"/>
          <p:cNvSpPr txBox="1"/>
          <p:nvPr/>
        </p:nvSpPr>
        <p:spPr>
          <a:xfrm>
            <a:off x="-1" y="6411957"/>
            <a:ext cx="914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/>
              <a:t>* Indicar en el cronograma a que objetivo u objetivos corresponde cada tarea.</a:t>
            </a:r>
          </a:p>
        </p:txBody>
      </p:sp>
    </p:spTree>
    <p:extLst>
      <p:ext uri="{BB962C8B-B14F-4D97-AF65-F5344CB8AC3E}">
        <p14:creationId xmlns:p14="http://schemas.microsoft.com/office/powerpoint/2010/main" val="4183892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081453"/>
            <a:ext cx="9144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ACTIVIDADES FORMATIVAS REALIZADAS EN EL CURSO * </a:t>
            </a:r>
          </a:p>
          <a:p>
            <a:pPr algn="ctr"/>
            <a:r>
              <a:rPr lang="es-ES" dirty="0"/>
              <a:t>(Opcional para alumnos en el primer año de matrícula, pero si lo desean pueden incluirlos) 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16713" y="6279727"/>
            <a:ext cx="8563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Recuerde que las actividades formativas podrá incluirlas en la SV una vez haya realizado la matrícula del segundo año y deben ser validadas por su director posteriormente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1" name="CuadroTexto 10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904943" y="2294626"/>
            <a:ext cx="149643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Punto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Punto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592806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263</Words>
  <Application>Microsoft Office PowerPoint</Application>
  <PresentationFormat>Presentación en pantalla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HP Simplified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Esper.cerdan</dc:creator>
  <cp:lastModifiedBy>Mónica Lamas Maceiras</cp:lastModifiedBy>
  <cp:revision>13</cp:revision>
  <dcterms:created xsi:type="dcterms:W3CDTF">2019-06-19T12:13:01Z</dcterms:created>
  <dcterms:modified xsi:type="dcterms:W3CDTF">2026-05-05T13:03:54Z</dcterms:modified>
</cp:coreProperties>
</file>