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7" r:id="rId5"/>
    <p:sldId id="264" r:id="rId6"/>
    <p:sldId id="261" r:id="rId7"/>
    <p:sldId id="265" r:id="rId8"/>
    <p:sldId id="263" r:id="rId9"/>
    <p:sldId id="266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2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781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739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55691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63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33232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59759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31888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1014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5232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4987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7606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83708-A857-49C7-87CF-648DF04529AA}" type="datetimeFigureOut">
              <a:rPr lang="es-ES" smtClean="0"/>
              <a:t>05/05/2026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BF110D-49CF-43AA-9791-3FEE36A992D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1282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1"/>
          <p:cNvGrpSpPr/>
          <p:nvPr/>
        </p:nvGrpSpPr>
        <p:grpSpPr>
          <a:xfrm>
            <a:off x="142943" y="80237"/>
            <a:ext cx="8842130" cy="834651"/>
            <a:chOff x="108439" y="80237"/>
            <a:chExt cx="8842130" cy="834651"/>
          </a:xfrm>
        </p:grpSpPr>
        <p:pic>
          <p:nvPicPr>
            <p:cNvPr id="4" name="Imagen 3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6" name="CuadroTexto 5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8" name="CuadroTexto 7"/>
          <p:cNvSpPr txBox="1"/>
          <p:nvPr/>
        </p:nvSpPr>
        <p:spPr>
          <a:xfrm>
            <a:off x="565196" y="1804248"/>
            <a:ext cx="8052593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/>
              <a:t>Alumno:</a:t>
            </a:r>
          </a:p>
          <a:p>
            <a:endParaRPr lang="es-ES" sz="2400" dirty="0"/>
          </a:p>
          <a:p>
            <a:r>
              <a:rPr lang="es-ES" sz="2400" dirty="0"/>
              <a:t>Título del Proyecto de Investigación</a:t>
            </a:r>
            <a:r>
              <a:rPr lang="es-ES" sz="2000" dirty="0"/>
              <a:t>:</a:t>
            </a:r>
          </a:p>
          <a:p>
            <a:endParaRPr lang="es-ES" dirty="0"/>
          </a:p>
          <a:p>
            <a:endParaRPr lang="es-ES" dirty="0"/>
          </a:p>
          <a:p>
            <a:r>
              <a:rPr lang="es-ES" sz="2000" dirty="0"/>
              <a:t>Directores:</a:t>
            </a:r>
          </a:p>
          <a:p>
            <a:endParaRPr lang="es-ES" sz="2000" dirty="0"/>
          </a:p>
          <a:p>
            <a:r>
              <a:rPr lang="es-ES" sz="2000" dirty="0"/>
              <a:t>Curso de primera matrícula: </a:t>
            </a:r>
          </a:p>
          <a:p>
            <a:endParaRPr lang="es-ES" sz="2000" dirty="0"/>
          </a:p>
          <a:p>
            <a:r>
              <a:rPr lang="es-ES" sz="2000" dirty="0"/>
              <a:t>Dedicación actual (Total o Parcial): </a:t>
            </a:r>
          </a:p>
          <a:p>
            <a:endParaRPr lang="es-ES" sz="2000" dirty="0"/>
          </a:p>
          <a:p>
            <a:r>
              <a:rPr lang="es-ES" sz="2000" dirty="0"/>
              <a:t>Contrato </a:t>
            </a:r>
            <a:r>
              <a:rPr lang="es-ES" sz="2000" dirty="0" err="1"/>
              <a:t>predoctoral</a:t>
            </a:r>
            <a:r>
              <a:rPr lang="es-ES" sz="2000" dirty="0"/>
              <a:t>*: </a:t>
            </a:r>
          </a:p>
          <a:p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0" y="1034344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PRESENTACION DEL INFORME ANUAL Curso 20__ -20__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" y="604102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dirty="0"/>
              <a:t>Si está disfrutando de una beca o contrato predoctoral indique organismo fecha de concesión y duración de la misma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s-ES" sz="1200" b="1" dirty="0">
                <a:solidFill>
                  <a:srgbClr val="FF0000"/>
                </a:solidFill>
              </a:rPr>
              <a:t>TIEMPO DE PRESENTACIÓN 10 MINUTOS  </a:t>
            </a:r>
          </a:p>
        </p:txBody>
      </p:sp>
    </p:spTree>
    <p:extLst>
      <p:ext uri="{BB962C8B-B14F-4D97-AF65-F5344CB8AC3E}">
        <p14:creationId xmlns:p14="http://schemas.microsoft.com/office/powerpoint/2010/main" val="1536542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0" y="1185993"/>
            <a:ext cx="9143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OBJETIVOS DEL PROYECTO DE INVESTIGACIÓN Y CRONOGRAMA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4" name="CuadroTexto 13"/>
          <p:cNvSpPr txBox="1"/>
          <p:nvPr/>
        </p:nvSpPr>
        <p:spPr>
          <a:xfrm>
            <a:off x="904943" y="2294626"/>
            <a:ext cx="181838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  <p:sp>
        <p:nvSpPr>
          <p:cNvPr id="15" name="CuadroTexto 14"/>
          <p:cNvSpPr txBox="1"/>
          <p:nvPr/>
        </p:nvSpPr>
        <p:spPr>
          <a:xfrm>
            <a:off x="5113553" y="2063793"/>
            <a:ext cx="1803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s-ES" sz="2400" dirty="0"/>
              <a:t>Cronograma: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76236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" y="1185993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AVANCES EN LA CONSECUCIÓN DE LOS OBJETIVOS EN LOS CURSOS ANTERIORES*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34317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904943" y="2294626"/>
            <a:ext cx="181838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  <p:sp>
        <p:nvSpPr>
          <p:cNvPr id="16" name="CuadroTexto 15"/>
          <p:cNvSpPr txBox="1"/>
          <p:nvPr/>
        </p:nvSpPr>
        <p:spPr>
          <a:xfrm>
            <a:off x="216713" y="6279727"/>
            <a:ext cx="856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Hacer un resumen. Ser conciso y concreto</a:t>
            </a:r>
          </a:p>
        </p:txBody>
      </p:sp>
    </p:spTree>
    <p:extLst>
      <p:ext uri="{BB962C8B-B14F-4D97-AF65-F5344CB8AC3E}">
        <p14:creationId xmlns:p14="http://schemas.microsoft.com/office/powerpoint/2010/main" val="227251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" y="118599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ACCIONES QUE REALIZÓ EN EL PRESENTE CURSO PARA ATENDER LAS RECOMENDACIONES INCLUÍDAS EN EL INFORME DEL AÑO ANTERIOR*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34317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904943" y="2294626"/>
            <a:ext cx="1034257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  <p:sp>
        <p:nvSpPr>
          <p:cNvPr id="16" name="CuadroTexto 15"/>
          <p:cNvSpPr txBox="1"/>
          <p:nvPr/>
        </p:nvSpPr>
        <p:spPr>
          <a:xfrm>
            <a:off x="216713" y="6279727"/>
            <a:ext cx="856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Revise su informe del curso anterior para contestar a este apartado. Sea conciso y concreto</a:t>
            </a:r>
          </a:p>
        </p:txBody>
      </p:sp>
    </p:spTree>
    <p:extLst>
      <p:ext uri="{BB962C8B-B14F-4D97-AF65-F5344CB8AC3E}">
        <p14:creationId xmlns:p14="http://schemas.microsoft.com/office/powerpoint/2010/main" val="2511183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uadroTexto 8"/>
          <p:cNvSpPr txBox="1"/>
          <p:nvPr/>
        </p:nvSpPr>
        <p:spPr>
          <a:xfrm>
            <a:off x="1" y="118599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AVANCES EN LA CONSECUCIÓN DE LOS OBJETIVOS EN EL PRESENTE CURSO Y DIFICULTADES QUE HAYAN SURGIDO*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34317" y="80237"/>
            <a:ext cx="8842130" cy="834651"/>
            <a:chOff x="108439" y="80237"/>
            <a:chExt cx="8842130" cy="834651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1" name="Imagen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2" name="CuadroTexto 11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5" name="CuadroTexto 14"/>
          <p:cNvSpPr txBox="1"/>
          <p:nvPr/>
        </p:nvSpPr>
        <p:spPr>
          <a:xfrm>
            <a:off x="904943" y="2294626"/>
            <a:ext cx="1818383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Objetivo 3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  <a:endParaRPr lang="es-ES_tradnl" dirty="0"/>
          </a:p>
        </p:txBody>
      </p:sp>
      <p:sp>
        <p:nvSpPr>
          <p:cNvPr id="14" name="CuadroTexto 13"/>
          <p:cNvSpPr txBox="1"/>
          <p:nvPr/>
        </p:nvSpPr>
        <p:spPr>
          <a:xfrm>
            <a:off x="216713" y="6279727"/>
            <a:ext cx="856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Hacer un resumen. Ser conciso y concreto</a:t>
            </a:r>
          </a:p>
        </p:txBody>
      </p:sp>
    </p:spTree>
    <p:extLst>
      <p:ext uri="{BB962C8B-B14F-4D97-AF65-F5344CB8AC3E}">
        <p14:creationId xmlns:p14="http://schemas.microsoft.com/office/powerpoint/2010/main" val="3402275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08145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MEJORAS EN SU CV COMO RESULTADO DE LA REALIZACIÓN DE SU TESIS DURANTE LOS CURSOS ANTERIORES*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16713" y="6279727"/>
            <a:ext cx="856370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Hacer un resumen. 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1" name="CuadroTexto 10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396395" y="2294626"/>
            <a:ext cx="8384026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Comunicaciones a Congresos: …. Nacionales,…..Internacionales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Publicaciones: …… con JCR, ….. no incluidas en JCR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Estancias de investigación: …. meses en…. (institución/país)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Otras: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1209182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081453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MEJORAS EN SU CV COMO RESULTADO DE LA REALIZACIÓN DE SU TESIS DURANTE EL CURSO 2025-2026*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16713" y="6279727"/>
            <a:ext cx="8563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Hacer un resumen. Recuerde que las actividades que desee sean evaluadas debe introducirlas previamente en la Secretaría virtual y deben ser validadas por su director/tutor antes del 14 de Septiembre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1" name="CuadroTexto 10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396395" y="2294626"/>
            <a:ext cx="8384026" cy="249299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Comunicaciones a Congresos: …. Nacionales,…..Internacionales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Publicaciones: …… con JCR, ….. no incluidas en JCR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Estancias de investigación: …. meses en…. (institución/país)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Otras: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5431741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081453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OTRAS ACTIVIDADES FORMATIVAS REALIZADAS EN EL CURSO * 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216713" y="6279727"/>
            <a:ext cx="85637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/>
              <a:t>* Hacer un resumen. Recuerde que las actividades que desee sean evaluadas debe introducirlas previamente en la Secretaría virtual y deben ser validadas por su director/tutor en los plazos señalados por el calendario académico disponible en la EIDUDC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1" name="CuadroTexto 10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904943" y="2294626"/>
            <a:ext cx="1496435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Punto 1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Punto 2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…….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85928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1081453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>
                <a:solidFill>
                  <a:srgbClr val="0070C0"/>
                </a:solidFill>
              </a:rPr>
              <a:t>PREVISIÓN DE FINALIZACIÓN Y DEPÓSITO DE TESIS PARA SU DEFENSA</a:t>
            </a:r>
          </a:p>
        </p:txBody>
      </p:sp>
      <p:grpSp>
        <p:nvGrpSpPr>
          <p:cNvPr id="8" name="Grupo 7"/>
          <p:cNvGrpSpPr/>
          <p:nvPr/>
        </p:nvGrpSpPr>
        <p:grpSpPr>
          <a:xfrm>
            <a:off x="151569" y="80237"/>
            <a:ext cx="8842130" cy="834651"/>
            <a:chOff x="108439" y="80237"/>
            <a:chExt cx="8842130" cy="834651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39" y="140188"/>
              <a:ext cx="1524000" cy="774700"/>
            </a:xfrm>
            <a:prstGeom prst="rect">
              <a:avLst/>
            </a:prstGeom>
          </p:spPr>
        </p:pic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91913" y="192135"/>
              <a:ext cx="3695700" cy="514350"/>
            </a:xfrm>
            <a:prstGeom prst="rect">
              <a:avLst/>
            </a:prstGeom>
          </p:spPr>
        </p:pic>
        <p:sp>
          <p:nvSpPr>
            <p:cNvPr id="11" name="CuadroTexto 10"/>
            <p:cNvSpPr txBox="1"/>
            <p:nvPr/>
          </p:nvSpPr>
          <p:spPr>
            <a:xfrm>
              <a:off x="6874122" y="80237"/>
              <a:ext cx="2076447" cy="830997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1600" dirty="0">
                  <a:solidFill>
                    <a:srgbClr val="0070C0"/>
                  </a:solidFill>
                </a:rPr>
                <a:t>Programa de Doctorado en Biología Celular y Molecular </a:t>
              </a:r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3582868" y="466894"/>
              <a:ext cx="206619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solidFill>
                    <a:srgbClr val="D1297D"/>
                  </a:solidFill>
                  <a:latin typeface="HP Simplified" panose="020B0604020204020204" pitchFamily="34" charset="0"/>
                </a:rPr>
                <a:t>EIDUDC</a:t>
              </a:r>
            </a:p>
          </p:txBody>
        </p:sp>
      </p:grpSp>
      <p:sp>
        <p:nvSpPr>
          <p:cNvPr id="13" name="CuadroTexto 12"/>
          <p:cNvSpPr txBox="1"/>
          <p:nvPr/>
        </p:nvSpPr>
        <p:spPr>
          <a:xfrm>
            <a:off x="904943" y="2294626"/>
            <a:ext cx="578504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Mes y año previstos para el depósito: 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Previsión de Mención Internacional: Si/No</a:t>
            </a:r>
          </a:p>
          <a:p>
            <a:pPr marL="342900" indent="-34290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s-ES" sz="2400" dirty="0"/>
              <a:t>Idioma de redacción de tesis previsto: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7765646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313</TotalTime>
  <Words>485</Words>
  <Application>Microsoft Office PowerPoint</Application>
  <PresentationFormat>Presentación en pantalla (4:3)</PresentationFormat>
  <Paragraphs>78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Courier New</vt:lpstr>
      <vt:lpstr>HP Simplified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Esper.cerdan</dc:creator>
  <cp:lastModifiedBy>Mónica Lamas Maceiras</cp:lastModifiedBy>
  <cp:revision>15</cp:revision>
  <dcterms:created xsi:type="dcterms:W3CDTF">2019-06-19T12:13:01Z</dcterms:created>
  <dcterms:modified xsi:type="dcterms:W3CDTF">2026-05-05T13:05:00Z</dcterms:modified>
</cp:coreProperties>
</file>